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7" r:id="rId12"/>
    <p:sldId id="271" r:id="rId13"/>
    <p:sldId id="268" r:id="rId14"/>
    <p:sldId id="269" r:id="rId15"/>
    <p:sldId id="270" r:id="rId16"/>
    <p:sldId id="264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0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204E93C-530F-4A9B-A816-214E6A69FC7B}" type="datetimeFigureOut">
              <a:rPr lang="ru-RU" smtClean="0"/>
              <a:pPr/>
              <a:t>30.10.2015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91B6480-2B1A-45A1-8664-0C9C8607B5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Сколько б не было нам лет,</a:t>
            </a:r>
            <a:br>
              <a:rPr lang="ru-RU" dirty="0" smtClean="0"/>
            </a:br>
            <a:r>
              <a:rPr lang="ru-RU" dirty="0" smtClean="0"/>
              <a:t>Мы изучим Интернет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95736" y="5877272"/>
            <a:ext cx="6400800" cy="528464"/>
          </a:xfrm>
        </p:spPr>
        <p:txBody>
          <a:bodyPr>
            <a:normAutofit/>
          </a:bodyPr>
          <a:lstStyle/>
          <a:p>
            <a:r>
              <a:rPr lang="ru-RU" sz="2000" i="1" dirty="0"/>
              <a:t>Команда «</a:t>
            </a:r>
            <a:r>
              <a:rPr lang="ru-RU" sz="2000" i="1" dirty="0" err="1"/>
              <a:t>Новото̀ры</a:t>
            </a:r>
            <a:r>
              <a:rPr lang="ru-RU" sz="2000" i="1" dirty="0"/>
              <a:t>», МБОУ СОШ №5 г. Торжка</a:t>
            </a:r>
            <a:endParaRPr lang="ru-RU" sz="2000" dirty="0"/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пожилого человека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1 октября в </a:t>
            </a:r>
            <a:r>
              <a:rPr lang="ru-RU" dirty="0" smtClean="0"/>
              <a:t>школе мы устроили </a:t>
            </a:r>
            <a:r>
              <a:rPr lang="ru-RU" dirty="0" smtClean="0"/>
              <a:t>акцию: </a:t>
            </a:r>
            <a:r>
              <a:rPr lang="ru-RU" dirty="0" smtClean="0"/>
              <a:t>«Сколько б не было нам лет, мы </a:t>
            </a:r>
            <a:r>
              <a:rPr lang="ru-RU" dirty="0" smtClean="0"/>
              <a:t>изучим Интернет</a:t>
            </a:r>
            <a:r>
              <a:rPr lang="ru-RU" dirty="0" smtClean="0"/>
              <a:t>». В этой акции принимали участие </a:t>
            </a:r>
            <a:r>
              <a:rPr lang="ru-RU" dirty="0" smtClean="0"/>
              <a:t>члены команды «</a:t>
            </a:r>
            <a:r>
              <a:rPr lang="ru-RU" sz="3200" dirty="0" err="1" smtClean="0"/>
              <a:t>Новото̀ры</a:t>
            </a:r>
            <a:r>
              <a:rPr lang="ru-RU" dirty="0" smtClean="0"/>
              <a:t>», </a:t>
            </a:r>
            <a:r>
              <a:rPr lang="ru-RU" dirty="0" smtClean="0"/>
              <a:t>а так же их бабушки и дедушки.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76082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-27384"/>
            <a:ext cx="8748463" cy="91663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В ходе этой акции  ученики нашей школы обучали бабушек и дедушек основам работы на компьютере и пользованием сети </a:t>
            </a:r>
            <a:r>
              <a:rPr lang="ru-RU" dirty="0" smtClean="0"/>
              <a:t>И</a:t>
            </a:r>
            <a:r>
              <a:rPr lang="ru-RU" dirty="0" smtClean="0"/>
              <a:t>нтернет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52" name="Picture 4" descr="F:\DCIM\101SSCAM\SDC1043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23216" y="916637"/>
            <a:ext cx="7920880" cy="594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Picture 3" descr="F:\DCIM\101SSCAM\SDC1043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513"/>
            <a:ext cx="8748464" cy="14822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Мы обучили их поиску в интернет браузерах используя самые разные </a:t>
            </a:r>
            <a:r>
              <a:rPr lang="ru-RU" dirty="0"/>
              <a:t>п</a:t>
            </a:r>
            <a:r>
              <a:rPr lang="ru-RU" dirty="0" smtClean="0"/>
              <a:t>оисковые запросы: картинки, новости, видео-фильмы и др.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99592" y="1556792"/>
            <a:ext cx="7112874" cy="5123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726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931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761"/>
            <a:ext cx="8748464" cy="75194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Участники акции были познакомлены с основными понятиями и названиями.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15616" y="751943"/>
            <a:ext cx="6876256" cy="610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"/>
            <a:ext cx="8748464" cy="134938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Познакомились со школьным сайтом, его интерфейсом и его возможностями.</a:t>
            </a:r>
            <a:endParaRPr lang="ru-RU" dirty="0"/>
          </a:p>
        </p:txBody>
      </p:sp>
      <p:pic>
        <p:nvPicPr>
          <p:cNvPr id="4" name="Рисунок 3" descr="SDC1045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99592" y="1349388"/>
            <a:ext cx="7344816" cy="55086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DC1045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730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DC1045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5913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0710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-7443"/>
            <a:ext cx="8748464" cy="157285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Научились обращению с социальными сетями, например </a:t>
            </a:r>
            <a:r>
              <a:rPr lang="en-US" dirty="0" smtClean="0"/>
              <a:t>Skype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Рисунок 3" descr="SDC1044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99592" y="1565412"/>
            <a:ext cx="7056784" cy="52925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53704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DC1044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4468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DC1044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1340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SDC1044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43608" y="1025352"/>
            <a:ext cx="7776864" cy="5832648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0"/>
            <a:ext cx="8748464" cy="9807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А так же мы научили изменять некоторые настройки компьютера, дабы процесс работы на нём упростился.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Участники акции </a:t>
            </a:r>
            <a:r>
              <a:rPr lang="ru-RU" dirty="0" smtClean="0"/>
              <a:t>остались довольными </a:t>
            </a:r>
            <a:r>
              <a:rPr lang="ru-RU" dirty="0" smtClean="0"/>
              <a:t>проведённой работой. Некоторые из них попробовали себя в </a:t>
            </a:r>
            <a:r>
              <a:rPr lang="ru-RU" dirty="0" smtClean="0"/>
              <a:t>роли </a:t>
            </a:r>
            <a:r>
              <a:rPr lang="ru-RU" dirty="0" smtClean="0"/>
              <a:t>учителя, иные научились </a:t>
            </a:r>
            <a:r>
              <a:rPr lang="ru-RU" dirty="0" smtClean="0"/>
              <a:t>чему-то </a:t>
            </a:r>
            <a:r>
              <a:rPr lang="ru-RU" dirty="0" smtClean="0"/>
              <a:t>новому, возможно, ранее для них не досягаемому.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031604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356992"/>
            <a:ext cx="9169230" cy="1080120"/>
          </a:xfrm>
        </p:spPr>
        <p:txBody>
          <a:bodyPr>
            <a:normAutofit fontScale="85000" lnSpcReduction="20000"/>
          </a:bodyPr>
          <a:lstStyle/>
          <a:p>
            <a:pPr marL="68580" indent="0" algn="ctr">
              <a:buNone/>
            </a:pP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anose="02020603050405020304" pitchFamily="18" charset="-78"/>
              </a:rPr>
              <a:t>С надеждой </a:t>
            </a:r>
            <a:r>
              <a:rPr lang="ru-RU" sz="44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anose="02020603050405020304" pitchFamily="18" charset="-78"/>
              </a:rPr>
              <a:t>на </a:t>
            </a:r>
            <a:br>
              <a:rPr lang="ru-RU" sz="44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anose="02020603050405020304" pitchFamily="18" charset="-78"/>
              </a:rPr>
            </a:br>
            <a:r>
              <a:rPr lang="ru-RU" sz="44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anose="02020603050405020304" pitchFamily="18" charset="-78"/>
              </a:rPr>
              <a:t>виртуальное будущее</a:t>
            </a:r>
            <a:r>
              <a:rPr lang="ru-RU" sz="4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ndalus" panose="02020603050405020304" pitchFamily="18" charset="-78"/>
              </a:rPr>
              <a:t>!</a:t>
            </a:r>
            <a:endParaRPr lang="ru-RU" sz="4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ndalus" panose="02020603050405020304" pitchFamily="18" charset="-7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73624" y="5877272"/>
            <a:ext cx="5670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Команда «</a:t>
            </a:r>
            <a:r>
              <a:rPr lang="ru-RU" i="1" dirty="0" err="1" smtClean="0"/>
              <a:t>Новото̀ры</a:t>
            </a:r>
            <a:r>
              <a:rPr lang="ru-RU" i="1" dirty="0" smtClean="0"/>
              <a:t>», МБОУ СОШ №5 г. Торжка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7076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77</TotalTime>
  <Words>190</Words>
  <Application>Microsoft Office PowerPoint</Application>
  <PresentationFormat>Экран (4:3)</PresentationFormat>
  <Paragraphs>13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Метро</vt:lpstr>
      <vt:lpstr>Сколько б не было нам лет, Мы изучим Интернет</vt:lpstr>
      <vt:lpstr>День пожилого человека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school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Сколько б не было нам лет, Мы изучим Интернет</dc:title>
  <dc:creator>й</dc:creator>
  <cp:lastModifiedBy>й</cp:lastModifiedBy>
  <cp:revision>11</cp:revision>
  <dcterms:created xsi:type="dcterms:W3CDTF">2015-10-30T06:18:54Z</dcterms:created>
  <dcterms:modified xsi:type="dcterms:W3CDTF">2015-10-30T07:59:30Z</dcterms:modified>
</cp:coreProperties>
</file>